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3E01-3669-464A-906A-2DBD5775AE40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66CE-C157-4327-9312-E53195008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70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3E01-3669-464A-906A-2DBD5775AE40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66CE-C157-4327-9312-E53195008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12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3E01-3669-464A-906A-2DBD5775AE40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66CE-C157-4327-9312-E53195008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4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3E01-3669-464A-906A-2DBD5775AE40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66CE-C157-4327-9312-E53195008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34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3E01-3669-464A-906A-2DBD5775AE40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66CE-C157-4327-9312-E53195008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54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3E01-3669-464A-906A-2DBD5775AE40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66CE-C157-4327-9312-E53195008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11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3E01-3669-464A-906A-2DBD5775AE40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66CE-C157-4327-9312-E53195008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01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3E01-3669-464A-906A-2DBD5775AE40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66CE-C157-4327-9312-E53195008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69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3E01-3669-464A-906A-2DBD5775AE40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66CE-C157-4327-9312-E53195008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60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3E01-3669-464A-906A-2DBD5775AE40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66CE-C157-4327-9312-E53195008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67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3E01-3669-464A-906A-2DBD5775AE40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66CE-C157-4327-9312-E53195008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2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3E01-3669-464A-906A-2DBD5775AE40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D66CE-C157-4327-9312-E53195008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02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b="1" smtClean="0">
                <a:solidFill>
                  <a:srgbClr val="002060"/>
                </a:solidFill>
              </a:rPr>
              <a:t>暑さ乗りきれ</a:t>
            </a:r>
            <a:r>
              <a:rPr kumimoji="1" lang="en-US" altLang="ja-JP" b="1" smtClean="0">
                <a:solidFill>
                  <a:srgbClr val="002060"/>
                </a:solidFill>
              </a:rPr>
              <a:t/>
            </a:r>
            <a:br>
              <a:rPr kumimoji="1" lang="en-US" altLang="ja-JP" b="1" smtClean="0">
                <a:solidFill>
                  <a:srgbClr val="002060"/>
                </a:solidFill>
              </a:rPr>
            </a:br>
            <a:r>
              <a:rPr kumimoji="1" lang="ja-JP" altLang="en-US" b="1" smtClean="0">
                <a:solidFill>
                  <a:srgbClr val="002060"/>
                </a:solidFill>
              </a:rPr>
              <a:t>もりもりやさい弁当</a:t>
            </a:r>
            <a:endParaRPr kumimoji="1" lang="ja-JP" altLang="en-US" b="1">
              <a:solidFill>
                <a:srgbClr val="00206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94167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kumimoji="1" lang="ja-JP" altLang="en-US" smtClean="0"/>
              <a:t>長岡小学校</a:t>
            </a:r>
            <a:endParaRPr kumimoji="1" lang="en-US" altLang="ja-JP" smtClean="0"/>
          </a:p>
          <a:p>
            <a:r>
              <a:rPr lang="ja-JP" altLang="en-US" smtClean="0"/>
              <a:t>５年</a:t>
            </a:r>
            <a:endParaRPr lang="en-US" altLang="ja-JP" smtClean="0"/>
          </a:p>
          <a:p>
            <a:r>
              <a:rPr kumimoji="1" lang="ja-JP" altLang="en-US" smtClean="0"/>
              <a:t>健康　太郎</a:t>
            </a:r>
            <a:endParaRPr kumimoji="1" lang="en-US" altLang="ja-JP" smtClean="0"/>
          </a:p>
          <a:p>
            <a:r>
              <a:rPr lang="en-US" altLang="ja-JP" sz="1600" smtClean="0"/>
              <a:t>(</a:t>
            </a:r>
            <a:r>
              <a:rPr lang="ja-JP" altLang="en-US" sz="1600" smtClean="0"/>
              <a:t>けんこう　たろう</a:t>
            </a:r>
            <a:r>
              <a:rPr lang="en-US" altLang="ja-JP" sz="1600" smtClean="0"/>
              <a:t>)</a:t>
            </a:r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27574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smtClean="0"/>
              <a:t>暑さ乗りきれもりもりやさい弁当</a:t>
            </a:r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/>
          </p:cNvPicPr>
          <p:nvPr>
            <p:ph idx="1"/>
          </p:nvPr>
        </p:nvPicPr>
        <p:blipFill rotWithShape="1">
          <a:blip r:embed="rId2"/>
          <a:srcRect l="28399" t="25154" r="32267" b="19903"/>
          <a:stretch/>
        </p:blipFill>
        <p:spPr bwMode="auto">
          <a:xfrm>
            <a:off x="1378097" y="2070100"/>
            <a:ext cx="5117806" cy="38098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7023100" y="1989870"/>
            <a:ext cx="3708400" cy="39703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b="1" smtClean="0"/>
          </a:p>
          <a:p>
            <a:r>
              <a:rPr lang="ja-JP" altLang="en-US" b="1" smtClean="0"/>
              <a:t>献立名</a:t>
            </a:r>
            <a:endParaRPr lang="en-US" altLang="ja-JP" b="1" smtClean="0"/>
          </a:p>
          <a:p>
            <a:endParaRPr lang="en-US" altLang="ja-JP" b="1" smtClean="0"/>
          </a:p>
          <a:p>
            <a:r>
              <a:rPr kumimoji="1" lang="ja-JP" altLang="en-US" b="1" smtClean="0">
                <a:solidFill>
                  <a:srgbClr val="FFC000"/>
                </a:solidFill>
              </a:rPr>
              <a:t>主食</a:t>
            </a:r>
            <a:endParaRPr kumimoji="1" lang="en-US" altLang="ja-JP" b="1" smtClean="0">
              <a:solidFill>
                <a:srgbClr val="FFC000"/>
              </a:solidFill>
            </a:endParaRPr>
          </a:p>
          <a:p>
            <a:r>
              <a:rPr lang="ja-JP" altLang="en-US" smtClean="0"/>
              <a:t>わかめごはん</a:t>
            </a:r>
            <a:endParaRPr lang="en-US" altLang="ja-JP" smtClean="0"/>
          </a:p>
          <a:p>
            <a:endParaRPr lang="en-US" altLang="ja-JP"/>
          </a:p>
          <a:p>
            <a:r>
              <a:rPr lang="ja-JP" altLang="en-US" b="1">
                <a:solidFill>
                  <a:srgbClr val="FF0000"/>
                </a:solidFill>
              </a:rPr>
              <a:t>主</a:t>
            </a:r>
            <a:r>
              <a:rPr lang="ja-JP" altLang="en-US" b="1" smtClean="0">
                <a:solidFill>
                  <a:srgbClr val="FF0000"/>
                </a:solidFill>
              </a:rPr>
              <a:t>菜</a:t>
            </a:r>
            <a:endParaRPr lang="en-US" altLang="ja-JP" b="1" smtClean="0">
              <a:solidFill>
                <a:srgbClr val="FF0000"/>
              </a:solidFill>
            </a:endParaRPr>
          </a:p>
          <a:p>
            <a:r>
              <a:rPr kumimoji="1" lang="ja-JP" altLang="en-US" smtClean="0"/>
              <a:t>なすとソーセージのグラタン</a:t>
            </a:r>
            <a:endParaRPr kumimoji="1" lang="en-US" altLang="ja-JP" smtClean="0"/>
          </a:p>
          <a:p>
            <a:endParaRPr kumimoji="1" lang="en-US" altLang="ja-JP"/>
          </a:p>
          <a:p>
            <a:r>
              <a:rPr lang="ja-JP" altLang="en-US" b="1" smtClean="0">
                <a:solidFill>
                  <a:srgbClr val="009900"/>
                </a:solidFill>
              </a:rPr>
              <a:t>副菜</a:t>
            </a:r>
            <a:endParaRPr kumimoji="1" lang="en-US" altLang="ja-JP" b="1" smtClean="0">
              <a:solidFill>
                <a:srgbClr val="009900"/>
              </a:solidFill>
            </a:endParaRPr>
          </a:p>
          <a:p>
            <a:r>
              <a:rPr kumimoji="1" lang="ja-JP" altLang="en-US" smtClean="0"/>
              <a:t>ミニトマト</a:t>
            </a:r>
            <a:endParaRPr kumimoji="1" lang="en-US" altLang="ja-JP" smtClean="0"/>
          </a:p>
          <a:p>
            <a:r>
              <a:rPr kumimoji="1" lang="ja-JP" altLang="en-US" smtClean="0"/>
              <a:t>トウモロコシ</a:t>
            </a:r>
            <a:endParaRPr kumimoji="1" lang="en-US" altLang="ja-JP" smtClean="0"/>
          </a:p>
          <a:p>
            <a:r>
              <a:rPr lang="ja-JP" altLang="en-US"/>
              <a:t>もろ</a:t>
            </a:r>
            <a:r>
              <a:rPr lang="ja-JP" altLang="en-US" smtClean="0"/>
              <a:t>きゅうり</a:t>
            </a:r>
            <a:endParaRPr lang="en-US" altLang="ja-JP" smtClean="0"/>
          </a:p>
          <a:p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148750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アピールポイント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51025"/>
            <a:ext cx="10515600" cy="4351338"/>
          </a:xfrm>
        </p:spPr>
        <p:txBody>
          <a:bodyPr/>
          <a:lstStyle/>
          <a:p>
            <a:r>
              <a:rPr kumimoji="1" lang="ja-JP" altLang="en-US" smtClean="0"/>
              <a:t>夏野菜を使ってお弁当をつくりました。</a:t>
            </a:r>
            <a:endParaRPr kumimoji="1" lang="en-US" altLang="ja-JP" smtClean="0"/>
          </a:p>
          <a:p>
            <a:r>
              <a:rPr lang="ja-JP" altLang="en-US"/>
              <a:t>バランス</a:t>
            </a:r>
            <a:r>
              <a:rPr lang="ja-JP" altLang="en-US" smtClean="0"/>
              <a:t>よくしっかりと詰めました。</a:t>
            </a:r>
            <a:endParaRPr lang="en-US" altLang="ja-JP" smtClean="0"/>
          </a:p>
          <a:p>
            <a:r>
              <a:rPr kumimoji="1" lang="ja-JP" altLang="en-US"/>
              <a:t>調理</a:t>
            </a:r>
            <a:r>
              <a:rPr kumimoji="1" lang="ja-JP" altLang="en-US" smtClean="0"/>
              <a:t>方法も焼く・和える・ゆでるなど、気をつけました。</a:t>
            </a:r>
            <a:endParaRPr kumimoji="1" lang="en-US" altLang="ja-JP" smtClean="0"/>
          </a:p>
          <a:p>
            <a:r>
              <a:rPr lang="ja-JP" altLang="en-US" smtClean="0"/>
              <a:t>なすを使ったグラタンが味がしっかりついているので、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副菜はあっさりした味付けの献立を選びました。</a:t>
            </a:r>
            <a:endParaRPr kumimoji="1" lang="en-US" altLang="ja-JP" smtClean="0"/>
          </a:p>
          <a:p>
            <a:pPr marL="0" indent="0">
              <a:buNone/>
            </a:pPr>
            <a:endParaRPr kumimoji="1" lang="en-US" altLang="ja-JP" smtClean="0"/>
          </a:p>
          <a:p>
            <a:pPr marL="0" indent="0">
              <a:buNone/>
            </a:pPr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00" y="4152810"/>
            <a:ext cx="1411578" cy="185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9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92</Words>
  <Application>Microsoft Office PowerPoint</Application>
  <PresentationFormat>ワイド画面</PresentationFormat>
  <Paragraphs>25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暑さ乗りきれ もりもりやさい弁当</vt:lpstr>
      <vt:lpstr>暑さ乗りきれもりもりやさい弁当</vt:lpstr>
      <vt:lpstr>アピールポイント</vt:lpstr>
    </vt:vector>
  </TitlesOfParts>
  <Company>長岡市役所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暑さ乗りきれ もりもりやさい弁当</dc:title>
  <dc:creator>長岡市役所</dc:creator>
  <cp:lastModifiedBy>長岡市役所</cp:lastModifiedBy>
  <cp:revision>4</cp:revision>
  <dcterms:created xsi:type="dcterms:W3CDTF">2023-12-27T01:40:43Z</dcterms:created>
  <dcterms:modified xsi:type="dcterms:W3CDTF">2023-12-27T02:32:28Z</dcterms:modified>
</cp:coreProperties>
</file>